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9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04AC5C-09CD-1CE7-D283-B08AEEA589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BF91C6D-8CD0-7368-DA02-14D1B943B3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67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6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46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19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9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33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43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25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83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5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01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9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DCAEB-EEF6-46B2-B224-370494A12D21}" type="datetimeFigureOut">
              <a:rPr kumimoji="1" lang="ja-JP" altLang="en-US" smtClean="0"/>
              <a:t>2025/4/29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AB58E-56E9-485C-BDAE-AEAFBF0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62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6DFE8-B67A-40D8-ADBC-DE636445A0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タイトル</a:t>
            </a:r>
            <a:br>
              <a:rPr kumimoji="1" lang="en-US" altLang="ja-JP" dirty="0"/>
            </a:br>
            <a:r>
              <a:rPr kumimoji="1" lang="ja-JP" altLang="en-US" dirty="0"/>
              <a:t>サブタイトル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AA9731-044A-4674-9B33-60CDA0A45B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○　第一発表者の氏名（所属）</a:t>
            </a:r>
            <a:endParaRPr kumimoji="1" lang="en-US" altLang="ja-JP" dirty="0"/>
          </a:p>
          <a:p>
            <a:r>
              <a:rPr kumimoji="1" lang="ja-JP" altLang="en-US" dirty="0"/>
              <a:t>　　第二発表者の氏名（所属）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87360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10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5471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11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627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12</a:t>
            </a:r>
            <a:r>
              <a:rPr kumimoji="1" lang="ja-JP" altLang="en-US"/>
              <a:t>ページ目</a:t>
            </a:r>
            <a:r>
              <a:rPr kumimoji="1" lang="ja-JP" altLang="en-US" dirty="0"/>
              <a:t>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09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4CE898-B03A-4591-9108-90BE596F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275831-9BB2-4436-8061-7BADEB02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/>
              <a:t>1</a:t>
            </a:r>
            <a:r>
              <a:rPr kumimoji="1" lang="ja-JP" altLang="en-US" dirty="0"/>
              <a:t>枚目のスライドでは、発表者の前に○をつけてください。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原稿は、次の①～⑤の構成を守ってください。</a:t>
            </a:r>
            <a:endParaRPr kumimoji="1" lang="en-US" altLang="ja-JP" dirty="0"/>
          </a:p>
          <a:p>
            <a:pPr marL="971550" lvl="1" indent="-514350">
              <a:buFont typeface="+mj-ea"/>
              <a:buAutoNum type="circleNumDbPlain"/>
            </a:pPr>
            <a:r>
              <a:rPr kumimoji="1" lang="ja-JP" altLang="en-US" dirty="0"/>
              <a:t>問題：社会背景や支援対象者の背景および支援対象者が抱える問題</a:t>
            </a:r>
          </a:p>
          <a:p>
            <a:pPr marL="971550" lvl="1" indent="-514350">
              <a:buFont typeface="+mj-ea"/>
              <a:buAutoNum type="circleNumDbPlain"/>
            </a:pPr>
            <a:r>
              <a:rPr kumimoji="1" lang="ja-JP" altLang="en-US" dirty="0"/>
              <a:t>支援目的：何を目指す支援か</a:t>
            </a:r>
          </a:p>
          <a:p>
            <a:pPr marL="971550" lvl="1" indent="-514350">
              <a:buFont typeface="+mj-ea"/>
              <a:buAutoNum type="circleNumDbPlain"/>
            </a:pPr>
            <a:r>
              <a:rPr kumimoji="1" lang="ja-JP" altLang="en-US" dirty="0"/>
              <a:t>支援方法：いつ、誰が、誰に、どのような方法で、など</a:t>
            </a:r>
          </a:p>
          <a:p>
            <a:pPr marL="971550" lvl="1" indent="-514350">
              <a:buFont typeface="+mj-ea"/>
              <a:buAutoNum type="circleNumDbPlain"/>
            </a:pPr>
            <a:r>
              <a:rPr kumimoji="1" lang="ja-JP" altLang="en-US" dirty="0"/>
              <a:t>支援結果：支援によって生じた状態、成果、失敗など</a:t>
            </a:r>
          </a:p>
          <a:p>
            <a:pPr marL="971550" lvl="1" indent="-514350">
              <a:buFont typeface="+mj-ea"/>
              <a:buAutoNum type="circleNumDbPlain"/>
            </a:pPr>
            <a:r>
              <a:rPr kumimoji="1" lang="ja-JP" altLang="en-US" dirty="0"/>
              <a:t>考察：支援によって得られた知見、反省、新たな問題・課題、今後の支援・展望など</a:t>
            </a:r>
            <a:endParaRPr kumimoji="1" lang="en-US" altLang="ja-JP" dirty="0"/>
          </a:p>
          <a:p>
            <a:pPr marL="514350" indent="-514350">
              <a:buFont typeface="+mj-ea"/>
              <a:buAutoNum type="arabicPeriod"/>
            </a:pPr>
            <a:r>
              <a:rPr kumimoji="1" lang="ja-JP" altLang="en-US" dirty="0"/>
              <a:t>原稿はパワーポイントなどのプレゼンテーションソフトで作成のうえ、１ページあたりスライド</a:t>
            </a:r>
            <a:r>
              <a:rPr kumimoji="1" lang="en-US" altLang="ja-JP" dirty="0"/>
              <a:t>6</a:t>
            </a:r>
            <a:r>
              <a:rPr kumimoji="1" lang="ja-JP" altLang="en-US" dirty="0"/>
              <a:t>枚を配置する形で</a:t>
            </a:r>
            <a:r>
              <a:rPr kumimoji="1" lang="en-US" altLang="ja-JP" dirty="0"/>
              <a:t>PDF</a:t>
            </a:r>
            <a:r>
              <a:rPr kumimoji="1" lang="ja-JP" altLang="en-US" dirty="0"/>
              <a:t>化してください。</a:t>
            </a:r>
            <a:endParaRPr lang="en-US" altLang="ja-JP" dirty="0"/>
          </a:p>
          <a:p>
            <a:pPr marL="514350" indent="-514350">
              <a:buFont typeface="+mj-ea"/>
              <a:buAutoNum type="arabicPeriod"/>
            </a:pPr>
            <a:r>
              <a:rPr kumimoji="1" lang="en-US" altLang="ja-JP" dirty="0"/>
              <a:t>1</a:t>
            </a:r>
            <a:r>
              <a:rPr kumimoji="1" lang="ja-JP" altLang="en-US" dirty="0"/>
              <a:t>ページあたり</a:t>
            </a:r>
            <a:r>
              <a:rPr kumimoji="1" lang="en-US" altLang="ja-JP" dirty="0"/>
              <a:t>6</a:t>
            </a:r>
            <a:r>
              <a:rPr kumimoji="1" lang="ja-JP" altLang="en-US" dirty="0"/>
              <a:t>枚配置したうえで、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ページ分</a:t>
            </a:r>
            <a:r>
              <a:rPr kumimoji="1" lang="en-US" altLang="ja-JP" dirty="0"/>
              <a:t>(</a:t>
            </a:r>
            <a:r>
              <a:rPr kumimoji="1" lang="ja-JP" altLang="en-US" dirty="0"/>
              <a:t>スライド</a:t>
            </a:r>
            <a:r>
              <a:rPr kumimoji="1" lang="en-US" altLang="ja-JP" dirty="0"/>
              <a:t>12</a:t>
            </a:r>
            <a:r>
              <a:rPr kumimoji="1" lang="ja-JP" altLang="en-US" dirty="0"/>
              <a:t>枚</a:t>
            </a:r>
            <a:r>
              <a:rPr kumimoji="1" lang="en-US" altLang="ja-JP" dirty="0"/>
              <a:t>)</a:t>
            </a:r>
            <a:r>
              <a:rPr kumimoji="1" lang="ja-JP" altLang="en-US" dirty="0"/>
              <a:t>または</a:t>
            </a:r>
            <a:r>
              <a:rPr kumimoji="1" lang="en-US" altLang="ja-JP" dirty="0"/>
              <a:t>4</a:t>
            </a:r>
            <a:r>
              <a:rPr kumimoji="1" lang="ja-JP" altLang="en-US" dirty="0"/>
              <a:t>ページ分</a:t>
            </a:r>
            <a:r>
              <a:rPr kumimoji="1" lang="en-US" altLang="ja-JP" dirty="0"/>
              <a:t>(</a:t>
            </a:r>
            <a:r>
              <a:rPr kumimoji="1" lang="ja-JP" altLang="en-US" dirty="0"/>
              <a:t>スライド</a:t>
            </a:r>
            <a:r>
              <a:rPr kumimoji="1" lang="en-US" altLang="ja-JP" dirty="0"/>
              <a:t>24</a:t>
            </a:r>
            <a:r>
              <a:rPr kumimoji="1" lang="ja-JP" altLang="en-US" dirty="0"/>
              <a:t>枚</a:t>
            </a:r>
            <a:r>
              <a:rPr kumimoji="1" lang="en-US" altLang="ja-JP" dirty="0"/>
              <a:t>)</a:t>
            </a:r>
            <a:r>
              <a:rPr kumimoji="1" lang="ja-JP" altLang="en-US" dirty="0"/>
              <a:t>を提出してください。</a:t>
            </a:r>
            <a:r>
              <a:rPr kumimoji="1" lang="en-US" altLang="ja-JP" dirty="0"/>
              <a:t>1</a:t>
            </a:r>
            <a:r>
              <a:rPr kumimoji="1" lang="ja-JP" altLang="en-US" dirty="0"/>
              <a:t>ページまたは</a:t>
            </a:r>
            <a:r>
              <a:rPr kumimoji="1" lang="en-US" altLang="ja-JP" dirty="0"/>
              <a:t>3</a:t>
            </a:r>
            <a:r>
              <a:rPr kumimoji="1" lang="ja-JP" altLang="en-US" dirty="0"/>
              <a:t>ページ分だと論文集で見開きの右側が空欄ページとなりますので、提出</a:t>
            </a:r>
            <a:r>
              <a:rPr kumimoji="1" lang="en-US" altLang="ja-JP" dirty="0"/>
              <a:t>PDF</a:t>
            </a:r>
            <a:r>
              <a:rPr kumimoji="1" lang="ja-JP" altLang="en-US" dirty="0"/>
              <a:t>原稿は必ず</a:t>
            </a:r>
            <a:r>
              <a:rPr kumimoji="1" lang="en-US" altLang="ja-JP" dirty="0"/>
              <a:t>2</a:t>
            </a:r>
            <a:r>
              <a:rPr kumimoji="1" lang="ja-JP" altLang="en-US" dirty="0"/>
              <a:t>ページまたは</a:t>
            </a:r>
            <a:r>
              <a:rPr kumimoji="1" lang="en-US" altLang="ja-JP" dirty="0"/>
              <a:t>4</a:t>
            </a:r>
            <a:r>
              <a:rPr kumimoji="1" lang="ja-JP" altLang="en-US" dirty="0"/>
              <a:t>ページとしてください。</a:t>
            </a:r>
            <a:endParaRPr kumimoji="1" lang="en-US" altLang="ja-JP" dirty="0"/>
          </a:p>
          <a:p>
            <a:pPr marL="514350" indent="-514350">
              <a:buFont typeface="+mj-ea"/>
              <a:buAutoNum type="arabicPeriod"/>
            </a:pPr>
            <a:r>
              <a:rPr kumimoji="1" lang="ja-JP" altLang="en-US" dirty="0"/>
              <a:t>原稿はパワーポイント形式ではなく、</a:t>
            </a:r>
            <a:r>
              <a:rPr kumimoji="1" lang="en-US" altLang="ja-JP" dirty="0"/>
              <a:t>PDF</a:t>
            </a:r>
            <a:r>
              <a:rPr kumimoji="1" lang="ja-JP" altLang="en-US" dirty="0"/>
              <a:t>形式に変換して提出してください。論文集の完全版下としてそのまま使用します。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01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2E139-EB80-4B2E-98C1-4C07700E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パワーポイントから</a:t>
            </a:r>
            <a:r>
              <a:rPr kumimoji="1" lang="en-US" altLang="ja-JP" dirty="0"/>
              <a:t>PDF</a:t>
            </a:r>
            <a:r>
              <a:rPr kumimoji="1" lang="ja-JP" altLang="en-US" dirty="0"/>
              <a:t>の変換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B176D-88D1-4D22-8EE3-0E16394D6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「ファイル」→「名前をつけて保存」→ファイルの種類を「</a:t>
            </a:r>
            <a:r>
              <a:rPr kumimoji="1" lang="en-US" altLang="ja-JP" dirty="0"/>
              <a:t>PowerPoint</a:t>
            </a:r>
            <a:r>
              <a:rPr kumimoji="1" lang="ja-JP" altLang="en-US" dirty="0"/>
              <a:t>プレゼンテーション」から「</a:t>
            </a:r>
            <a:r>
              <a:rPr kumimoji="1" lang="en-US" altLang="ja-JP" dirty="0"/>
              <a:t>PDF</a:t>
            </a:r>
            <a:r>
              <a:rPr kumimoji="1" lang="ja-JP" altLang="en-US" dirty="0"/>
              <a:t>」に変える。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「その他のオプション」を押し、その中の「オプション」を押す。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発行オプション「スライド」を「配付資料」に変える。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「スライドに枠を付ける」にチェックを入れ、</a:t>
            </a:r>
            <a:r>
              <a:rPr kumimoji="1" lang="en-US" altLang="ja-JP" dirty="0"/>
              <a:t>1</a:t>
            </a:r>
            <a:r>
              <a:rPr kumimoji="1" lang="ja-JP" altLang="en-US" dirty="0"/>
              <a:t>ページあたりのスライド数は「</a:t>
            </a:r>
            <a:r>
              <a:rPr kumimoji="1" lang="en-US" altLang="ja-JP" dirty="0"/>
              <a:t>6</a:t>
            </a:r>
            <a:r>
              <a:rPr kumimoji="1" lang="ja-JP" altLang="en-US" dirty="0"/>
              <a:t>」であることを確認して、「</a:t>
            </a:r>
            <a:r>
              <a:rPr kumimoji="1" lang="en-US" altLang="ja-JP" dirty="0"/>
              <a:t>OK</a:t>
            </a:r>
            <a:r>
              <a:rPr kumimoji="1" lang="ja-JP" altLang="en-US" dirty="0"/>
              <a:t>」を押す。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/>
              <a:t>PDF</a:t>
            </a:r>
            <a:r>
              <a:rPr kumimoji="1" lang="ja-JP" altLang="en-US" dirty="0"/>
              <a:t>ファイルが出力されるので、これを提出する。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64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3408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952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6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861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7</a:t>
            </a:r>
            <a:r>
              <a:rPr kumimoji="1" lang="ja-JP" altLang="en-US"/>
              <a:t>ページ目</a:t>
            </a:r>
            <a:r>
              <a:rPr kumimoji="1" lang="ja-JP" altLang="en-US" dirty="0"/>
              <a:t>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1827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8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708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991A89-D959-4F59-B25E-3FC15450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9</a:t>
            </a:r>
            <a:r>
              <a:rPr kumimoji="1" lang="ja-JP" altLang="en-US" dirty="0"/>
              <a:t>ページ目（ダミーページ）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A936AD-BF2D-4125-BDDE-365D3741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このページは説明用スライドです。このファイルを元に原稿を作る場合、このページは削除してください。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98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664</Words>
  <Application>Microsoft Office PowerPoint</Application>
  <PresentationFormat>画面に合わせる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游ゴシック</vt:lpstr>
      <vt:lpstr>Arial</vt:lpstr>
      <vt:lpstr>Calibri</vt:lpstr>
      <vt:lpstr>Calibri Light</vt:lpstr>
      <vt:lpstr>Office テーマ</vt:lpstr>
      <vt:lpstr>タイトル サブタイトル</vt:lpstr>
      <vt:lpstr>注意事項</vt:lpstr>
      <vt:lpstr>パワーポイントからPDFの変換</vt:lpstr>
      <vt:lpstr>4ページ目（ダミーページ）</vt:lpstr>
      <vt:lpstr>5ページ目（ダミーページ）</vt:lpstr>
      <vt:lpstr>6ページ目（ダミーページ）</vt:lpstr>
      <vt:lpstr>7ページ目（ダミーページ）</vt:lpstr>
      <vt:lpstr>8ページ目（ダミーページ）</vt:lpstr>
      <vt:lpstr>9ページ目（ダミーページ）</vt:lpstr>
      <vt:lpstr>10ページ目（ダミーページ）</vt:lpstr>
      <vt:lpstr>11ページ目（ダミーページ）</vt:lpstr>
      <vt:lpstr>12ページ目（ダミーページ）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 サブタイトル</dc:title>
  <dc:creator>Yoshikawa Masaya</dc:creator>
  <cp:lastModifiedBy>Masaya Yoshikawa</cp:lastModifiedBy>
  <cp:revision>15</cp:revision>
  <dcterms:created xsi:type="dcterms:W3CDTF">2021-07-01T10:45:37Z</dcterms:created>
  <dcterms:modified xsi:type="dcterms:W3CDTF">2025-04-29T09:51:16Z</dcterms:modified>
</cp:coreProperties>
</file>